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430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64307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642052" name="灯片编号占位符 3"/>
          <p:cNvSpPr txBox="1">
            <a:spLocks noGrp="1"/>
          </p:cNvSpPr>
          <p:nvPr>
            <p:ph type="sldNum" sz="quarter"/>
          </p:nvPr>
        </p:nvSpPr>
        <p:spPr bwMode="auto">
          <a:noFill/>
          <a:ln>
            <a:noFill/>
            <a:miter lim="800000"/>
          </a:ln>
        </p:spPr>
        <p:txBody>
          <a:bodyPr wrap="square" lIns="91440" tIns="45720" rIns="91440" bIns="45720" numCol="1" rtlCol="0" anchor="b" anchorCtr="0" compatLnSpc="1"/>
          <a:p>
            <a:pPr lvl="0" algn="r" eaLnBrk="1" hangingPunct="1"/>
            <a:fld id="{9A0DB2DC-4C9A-4742-B13C-FB6460FD3503}" type="slidenum">
              <a:rPr lang="zh-CN" altLang="en-US" sz="1200" dirty="0">
                <a:latin typeface="Calibri" panose="020F0502020204030204" charset="0"/>
              </a:rPr>
            </a:fld>
            <a:endParaRPr lang="zh-CN" altLang="en-US" sz="1200" dirty="0">
              <a:latin typeface="Calibri" panose="020F050202020403020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10.jpeg"/><Relationship Id="rId4" Type="http://schemas.openxmlformats.org/officeDocument/2006/relationships/image" Target="../media/image8.jpeg"/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4738" name="Picture 2" descr="http://img0.imgtn.bdimg.com/it/u=2147816919,222201915&amp;fm=21&amp;gp=0.jpg"/>
          <p:cNvPicPr>
            <a:picLocks noChangeAspect="1"/>
          </p:cNvPicPr>
          <p:nvPr/>
        </p:nvPicPr>
        <p:blipFill>
          <a:blip r:embed="rId1"/>
          <a:srcRect b="10100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4739" name="矩形 3"/>
          <p:cNvSpPr/>
          <p:nvPr/>
        </p:nvSpPr>
        <p:spPr>
          <a:xfrm>
            <a:off x="4092099" y="2492375"/>
            <a:ext cx="2628265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Animals </a:t>
            </a:r>
            <a:endParaRPr lang="en-US" altLang="zh-CN" sz="5400" b="1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Lesson 1</a:t>
            </a:r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3954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3955" name="矩形 2"/>
          <p:cNvSpPr/>
          <p:nvPr/>
        </p:nvSpPr>
        <p:spPr>
          <a:xfrm>
            <a:off x="3734753" y="981075"/>
            <a:ext cx="2963545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Let’s play.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253956" name="TextBox 4"/>
          <p:cNvSpPr/>
          <p:nvPr/>
        </p:nvSpPr>
        <p:spPr>
          <a:xfrm>
            <a:off x="2424113" y="1917700"/>
            <a:ext cx="672338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What animals do you want to see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 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at</a:t>
            </a: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 the zoo</a:t>
            </a:r>
            <a:r>
              <a:rPr lang="en-US" altLang="zh-CN" sz="3600" b="1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? </a:t>
            </a:r>
            <a:endParaRPr lang="en-US" altLang="zh-CN" sz="3600" b="1" dirty="0">
              <a:solidFill>
                <a:srgbClr val="000000"/>
              </a:solidFill>
              <a:latin typeface="Times New Roman" panose="02020603050405020304" pitchFamily="18" charset="0"/>
              <a:sym typeface="Calibri" panose="020F0502020204030204" charset="0"/>
            </a:endParaRPr>
          </a:p>
        </p:txBody>
      </p:sp>
      <p:sp>
        <p:nvSpPr>
          <p:cNvPr id="12293" name="TextBox 5"/>
          <p:cNvSpPr/>
          <p:nvPr/>
        </p:nvSpPr>
        <p:spPr>
          <a:xfrm>
            <a:off x="2495550" y="3429000"/>
            <a:ext cx="52539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charset="0"/>
              </a:rPr>
              <a:t>I want to see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Calibri" panose="020F0502020204030204" charset="0"/>
              </a:rPr>
              <a:t>…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charset="0"/>
              </a:rPr>
              <a:t> They are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sym typeface="Calibri" panose="020F0502020204030204" charset="0"/>
              </a:rPr>
              <a:t>…</a:t>
            </a:r>
            <a:r>
              <a:rPr lang="en-US" altLang="zh-CN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 panose="020F0502020204030204" charset="0"/>
              </a:rPr>
              <a:t> </a:t>
            </a:r>
            <a:endParaRPr lang="en-US" altLang="zh-CN" sz="36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sym typeface="Calibri" panose="020F05020202040302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4978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4979" name="TextBox 2"/>
          <p:cNvSpPr/>
          <p:nvPr/>
        </p:nvSpPr>
        <p:spPr>
          <a:xfrm>
            <a:off x="4079875" y="620713"/>
            <a:ext cx="460629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Animals on the farm.</a:t>
            </a:r>
            <a:endParaRPr lang="zh-CN" altLang="en-US" sz="40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pic>
        <p:nvPicPr>
          <p:cNvPr id="254980" name="Picture 10" descr="http://img0.imgtn.bdimg.com/it/u=3020605128,1951972528&amp;fm=21&amp;gp=0.jpg"/>
          <p:cNvPicPr>
            <a:picLocks noChangeAspect="1"/>
          </p:cNvPicPr>
          <p:nvPr/>
        </p:nvPicPr>
        <p:blipFill>
          <a:blip r:embed="rId2"/>
          <a:srcRect r="972" b="7219"/>
          <a:stretch>
            <a:fillRect/>
          </a:stretch>
        </p:blipFill>
        <p:spPr>
          <a:xfrm>
            <a:off x="2855913" y="4005263"/>
            <a:ext cx="3240087" cy="2376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4981" name="Picture 4" descr="http://img0.imgtn.bdimg.com/it/u=3272815775,1666586339&amp;fm=21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7175" y="1484313"/>
            <a:ext cx="279082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4982" name="Picture 8" descr="http://img4.imgtn.bdimg.com/it/u=1232745213,2151151651&amp;fm=21&amp;gp=0.jpg"/>
          <p:cNvPicPr>
            <a:picLocks noChangeAspect="1"/>
          </p:cNvPicPr>
          <p:nvPr/>
        </p:nvPicPr>
        <p:blipFill>
          <a:blip r:embed="rId4"/>
          <a:srcRect l="2438" t="6873"/>
          <a:stretch>
            <a:fillRect/>
          </a:stretch>
        </p:blipFill>
        <p:spPr>
          <a:xfrm>
            <a:off x="2424113" y="1484313"/>
            <a:ext cx="3168650" cy="2671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4983" name="Picture 6" descr="http://img3.imgtn.bdimg.com/it/u=2936595810,3388617787&amp;fm=21&amp;gp=0.jpg"/>
          <p:cNvPicPr>
            <a:picLocks noChangeAspect="1"/>
          </p:cNvPicPr>
          <p:nvPr/>
        </p:nvPicPr>
        <p:blipFill>
          <a:blip r:embed="rId5"/>
          <a:srcRect r="-798" b="3783"/>
          <a:stretch>
            <a:fillRect/>
          </a:stretch>
        </p:blipFill>
        <p:spPr>
          <a:xfrm>
            <a:off x="7751763" y="4508500"/>
            <a:ext cx="1871662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4984" name="Picture 12" descr="http://img1.imgtn.bdimg.com/it/u=124602833,2707754288&amp;fm=21&amp;gp=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3838" y="2565400"/>
            <a:ext cx="3152775" cy="2095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02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03" name="矩形 2"/>
          <p:cNvSpPr/>
          <p:nvPr/>
        </p:nvSpPr>
        <p:spPr>
          <a:xfrm>
            <a:off x="3623945" y="549275"/>
            <a:ext cx="3315335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Let’s write</a:t>
            </a:r>
            <a:r>
              <a:rPr lang="zh-CN" altLang="en-US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.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256004" name="TextBox 3"/>
          <p:cNvSpPr/>
          <p:nvPr/>
        </p:nvSpPr>
        <p:spPr>
          <a:xfrm>
            <a:off x="1990725" y="2133600"/>
            <a:ext cx="5871210" cy="20612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I want to see the _________ and 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 the _________ on the farm.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I want to see the ___________and 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Times New Roman" panose="02020603050405020304" pitchFamily="18" charset="0"/>
                <a:sym typeface="Calibri" panose="020F0502020204030204" charset="0"/>
              </a:rPr>
              <a:t>the _______ at the zoo.</a:t>
            </a:r>
            <a:endParaRPr lang="zh-CN" altLang="en-US" sz="3200" dirty="0">
              <a:solidFill>
                <a:srgbClr val="000000"/>
              </a:solidFill>
              <a:latin typeface="Times New Roman" panose="02020603050405020304" pitchFamily="18" charset="0"/>
              <a:sym typeface="宋体" panose="02010600030101010101" pitchFamily="2" charset="-122"/>
            </a:endParaRPr>
          </a:p>
        </p:txBody>
      </p:sp>
      <p:sp>
        <p:nvSpPr>
          <p:cNvPr id="14341" name="TextBox 4"/>
          <p:cNvSpPr/>
          <p:nvPr/>
        </p:nvSpPr>
        <p:spPr>
          <a:xfrm>
            <a:off x="5519738" y="2060575"/>
            <a:ext cx="81153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hen</a:t>
            </a:r>
            <a:endParaRPr lang="zh-CN" altLang="en-US" sz="32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4342" name="TextBox 5"/>
          <p:cNvSpPr/>
          <p:nvPr/>
        </p:nvSpPr>
        <p:spPr>
          <a:xfrm>
            <a:off x="3359150" y="2565400"/>
            <a:ext cx="68072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pig</a:t>
            </a:r>
            <a:endParaRPr lang="zh-CN" altLang="en-US" sz="32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4343" name="TextBox 6"/>
          <p:cNvSpPr/>
          <p:nvPr/>
        </p:nvSpPr>
        <p:spPr>
          <a:xfrm>
            <a:off x="5591175" y="3068638"/>
            <a:ext cx="94297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tiger</a:t>
            </a:r>
            <a:endParaRPr lang="zh-CN" altLang="en-US" sz="32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4344" name="TextBox 7"/>
          <p:cNvSpPr/>
          <p:nvPr/>
        </p:nvSpPr>
        <p:spPr>
          <a:xfrm>
            <a:off x="2855913" y="3500438"/>
            <a:ext cx="121285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panda</a:t>
            </a:r>
            <a:endParaRPr lang="zh-CN" altLang="en-US" sz="32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2" grpId="0" bldLvl="0"/>
      <p:bldP spid="14343" grpId="0" bldLvl="0"/>
      <p:bldP spid="14344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7026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7027" name="矩形 2"/>
          <p:cNvSpPr/>
          <p:nvPr/>
        </p:nvSpPr>
        <p:spPr>
          <a:xfrm>
            <a:off x="3448050" y="549275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Homework 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257028" name="TextBox 3"/>
          <p:cNvSpPr/>
          <p:nvPr/>
        </p:nvSpPr>
        <p:spPr>
          <a:xfrm>
            <a:off x="3000375" y="2060575"/>
            <a:ext cx="658368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学会说出你在动物园和在农场分</a:t>
            </a:r>
            <a:endParaRPr lang="en-US" altLang="zh-CN" sz="36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别想要看到的动物。</a:t>
            </a:r>
            <a:endParaRPr lang="zh-CN" altLang="en-US" sz="36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8050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8051" name="矩形 2"/>
          <p:cNvSpPr/>
          <p:nvPr/>
        </p:nvSpPr>
        <p:spPr>
          <a:xfrm>
            <a:off x="4200525" y="2967038"/>
            <a:ext cx="3790950" cy="110680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66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Thank you</a:t>
            </a:r>
            <a:endParaRPr lang="zh-CN" altLang="en-US" sz="66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62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63" name="TextBox 5"/>
          <p:cNvSpPr/>
          <p:nvPr/>
        </p:nvSpPr>
        <p:spPr>
          <a:xfrm>
            <a:off x="3648075" y="1339850"/>
            <a:ext cx="483933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Do you like animals ?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pic>
        <p:nvPicPr>
          <p:cNvPr id="245764" name="Picture 4" descr="http://img0.imgtn.bdimg.com/it/u=3272815775,1666586339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1900" y="2205038"/>
            <a:ext cx="279082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65" name="Picture 10" descr="http://img0.imgtn.bdimg.com/it/u=3020605128,1951972528&amp;fm=21&amp;gp=0.jpg"/>
          <p:cNvPicPr>
            <a:picLocks noChangeAspect="1"/>
          </p:cNvPicPr>
          <p:nvPr/>
        </p:nvPicPr>
        <p:blipFill>
          <a:blip r:embed="rId3"/>
          <a:srcRect r="972" b="7219"/>
          <a:stretch>
            <a:fillRect/>
          </a:stretch>
        </p:blipFill>
        <p:spPr>
          <a:xfrm>
            <a:off x="2279650" y="3140075"/>
            <a:ext cx="3240088" cy="2376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2" name="TextBox 11"/>
          <p:cNvSpPr/>
          <p:nvPr/>
        </p:nvSpPr>
        <p:spPr>
          <a:xfrm>
            <a:off x="6959600" y="4868863"/>
            <a:ext cx="1478915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horse</a:t>
            </a:r>
            <a:endParaRPr lang="zh-CN" altLang="en-US" sz="44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4103" name="TextBox 12"/>
          <p:cNvSpPr/>
          <p:nvPr/>
        </p:nvSpPr>
        <p:spPr>
          <a:xfrm>
            <a:off x="3432175" y="5805488"/>
            <a:ext cx="112903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cow</a:t>
            </a:r>
            <a:endParaRPr lang="zh-CN" altLang="en-US" sz="44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ldLvl="0"/>
      <p:bldP spid="4103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6786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787" name="Picture 2" descr="http://img2.imgtn.bdimg.com/it/u=848040654,4121442972&amp;fm=21&amp;gp=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25" y="981075"/>
            <a:ext cx="279082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788" name="Picture 4" descr="http://img5.imgtn.bdimg.com/it/u=2779252904,2878228327&amp;fm=21&amp;gp=0.jpg"/>
          <p:cNvPicPr>
            <a:picLocks noChangeAspect="1"/>
          </p:cNvPicPr>
          <p:nvPr/>
        </p:nvPicPr>
        <p:blipFill>
          <a:blip r:embed="rId3"/>
          <a:srcRect l="2298" b="3783"/>
          <a:stretch>
            <a:fillRect/>
          </a:stretch>
        </p:blipFill>
        <p:spPr>
          <a:xfrm>
            <a:off x="6672263" y="1557338"/>
            <a:ext cx="3062287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6789" name="Picture 6" descr="http://img2.imgtn.bdimg.com/it/u=2857387726,873349576&amp;fm=21&amp;gp=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6850" y="4149725"/>
            <a:ext cx="3228975" cy="209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6" name="TextBox 5"/>
          <p:cNvSpPr/>
          <p:nvPr/>
        </p:nvSpPr>
        <p:spPr>
          <a:xfrm>
            <a:off x="2855913" y="3500438"/>
            <a:ext cx="150177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panda</a:t>
            </a:r>
            <a:endParaRPr lang="zh-CN" altLang="en-US" sz="40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5127" name="TextBox 6"/>
          <p:cNvSpPr/>
          <p:nvPr/>
        </p:nvSpPr>
        <p:spPr>
          <a:xfrm>
            <a:off x="7464425" y="3644900"/>
            <a:ext cx="205803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elephant</a:t>
            </a:r>
            <a:endParaRPr lang="zh-CN" altLang="en-US" sz="40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5128" name="TextBox 7"/>
          <p:cNvSpPr/>
          <p:nvPr/>
        </p:nvSpPr>
        <p:spPr>
          <a:xfrm>
            <a:off x="7680325" y="5373688"/>
            <a:ext cx="88773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bee</a:t>
            </a:r>
            <a:endParaRPr lang="zh-CN" altLang="en-US" sz="36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ldLvl="0"/>
      <p:bldP spid="5127" grpId="0" bldLvl="0"/>
      <p:bldP spid="5128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7810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7811" name="Picture 8" descr="http://img4.imgtn.bdimg.com/it/u=1232745213,2151151651&amp;fm=21&amp;gp=0.jpg"/>
          <p:cNvPicPr>
            <a:picLocks noChangeAspect="1"/>
          </p:cNvPicPr>
          <p:nvPr/>
        </p:nvPicPr>
        <p:blipFill>
          <a:blip r:embed="rId2"/>
          <a:srcRect l="2438" t="6873"/>
          <a:stretch>
            <a:fillRect/>
          </a:stretch>
        </p:blipFill>
        <p:spPr>
          <a:xfrm>
            <a:off x="1847850" y="404813"/>
            <a:ext cx="3168650" cy="2671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7812" name="Picture 12" descr="http://img1.imgtn.bdimg.com/it/u=124602833,2707754288&amp;fm=21&amp;gp=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4700" y="4365625"/>
            <a:ext cx="315277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7813" name="Picture 6" descr="http://img3.imgtn.bdimg.com/it/u=2936595810,3388617787&amp;fm=21&amp;gp=0.jpg"/>
          <p:cNvPicPr>
            <a:picLocks noChangeAspect="1"/>
          </p:cNvPicPr>
          <p:nvPr/>
        </p:nvPicPr>
        <p:blipFill>
          <a:blip r:embed="rId4"/>
          <a:srcRect r="3078" b="3783"/>
          <a:stretch>
            <a:fillRect/>
          </a:stretch>
        </p:blipFill>
        <p:spPr>
          <a:xfrm>
            <a:off x="8256588" y="1052513"/>
            <a:ext cx="1800225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TextBox 5"/>
          <p:cNvSpPr/>
          <p:nvPr/>
        </p:nvSpPr>
        <p:spPr>
          <a:xfrm>
            <a:off x="7032625" y="1628775"/>
            <a:ext cx="98361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hen</a:t>
            </a:r>
            <a:endParaRPr lang="zh-CN" altLang="en-US" sz="40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6151" name="TextBox 6"/>
          <p:cNvSpPr/>
          <p:nvPr/>
        </p:nvSpPr>
        <p:spPr>
          <a:xfrm>
            <a:off x="2936875" y="3652838"/>
            <a:ext cx="82042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pig</a:t>
            </a:r>
            <a:endParaRPr lang="zh-CN" altLang="en-US" sz="40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6152" name="TextBox 7"/>
          <p:cNvSpPr/>
          <p:nvPr/>
        </p:nvSpPr>
        <p:spPr>
          <a:xfrm>
            <a:off x="7896225" y="5084763"/>
            <a:ext cx="144208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sheep</a:t>
            </a:r>
            <a:endParaRPr lang="zh-CN" altLang="en-US" sz="40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charRg st="0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  <p:bldP spid="6151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8834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8835" name="TextBox 2"/>
          <p:cNvSpPr/>
          <p:nvPr/>
        </p:nvSpPr>
        <p:spPr>
          <a:xfrm>
            <a:off x="4079875" y="620713"/>
            <a:ext cx="408876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Animals at the zoo</a:t>
            </a:r>
            <a:endParaRPr lang="zh-CN" altLang="en-US" sz="40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pic>
        <p:nvPicPr>
          <p:cNvPr id="248836" name="Picture 2" descr="http://img0.imgtn.bdimg.com/it/u=2972939831,1116155779&amp;fm=21&amp;gp=0.jpg"/>
          <p:cNvPicPr>
            <a:picLocks noChangeAspect="1"/>
          </p:cNvPicPr>
          <p:nvPr/>
        </p:nvPicPr>
        <p:blipFill>
          <a:blip r:embed="rId2"/>
          <a:srcRect r="1953" b="3783"/>
          <a:stretch>
            <a:fillRect/>
          </a:stretch>
        </p:blipFill>
        <p:spPr>
          <a:xfrm>
            <a:off x="3000375" y="1339850"/>
            <a:ext cx="2735263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8837" name="Picture 4" descr="http://img0.imgtn.bdimg.com/it/u=1818743865,2691595747&amp;fm=21&amp;gp=0.jpg"/>
          <p:cNvPicPr>
            <a:picLocks noChangeAspect="1"/>
          </p:cNvPicPr>
          <p:nvPr/>
        </p:nvPicPr>
        <p:blipFill>
          <a:blip r:embed="rId3"/>
          <a:srcRect t="6918" r="1981"/>
          <a:stretch>
            <a:fillRect/>
          </a:stretch>
        </p:blipFill>
        <p:spPr>
          <a:xfrm>
            <a:off x="6816725" y="1484313"/>
            <a:ext cx="2735263" cy="19510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8838" name="Picture 6" descr="http://img0.imgtn.bdimg.com/it/u=2496273583,1629078263&amp;fm=21&amp;gp=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3789363"/>
            <a:ext cx="279082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8839" name="Picture 2" descr="http://img2.imgtn.bdimg.com/it/u=848040654,4121442972&amp;fm=21&amp;gp=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6138" y="4437063"/>
            <a:ext cx="2790825" cy="2095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8840" name="Picture 4" descr="http://img5.imgtn.bdimg.com/it/u=2779252904,2878228327&amp;fm=21&amp;gp=0.jpg"/>
          <p:cNvPicPr>
            <a:picLocks noChangeAspect="1"/>
          </p:cNvPicPr>
          <p:nvPr/>
        </p:nvPicPr>
        <p:blipFill>
          <a:blip r:embed="rId6"/>
          <a:srcRect l="2298" b="3783"/>
          <a:stretch>
            <a:fillRect/>
          </a:stretch>
        </p:blipFill>
        <p:spPr>
          <a:xfrm>
            <a:off x="7605713" y="3789363"/>
            <a:ext cx="3062287" cy="2016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9858" name="Picture 2" descr="http://img4.imgtn.bdimg.com/it/u=2751585955,1180811079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9859" name="TextBox 2"/>
          <p:cNvSpPr/>
          <p:nvPr/>
        </p:nvSpPr>
        <p:spPr>
          <a:xfrm>
            <a:off x="2206625" y="1773238"/>
            <a:ext cx="7967980" cy="341503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1.We’re going to the zoo. 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2.What animal do you want to see? Why?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3.I want to see pandas, they are cute.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4.I want to see tigers, they are big.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5.I want to see elephants, they are big and 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tall. I want to see their long noses.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49860" name="TextBox 3"/>
          <p:cNvSpPr/>
          <p:nvPr/>
        </p:nvSpPr>
        <p:spPr>
          <a:xfrm>
            <a:off x="2495550" y="476250"/>
            <a:ext cx="1735455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Answer</a:t>
            </a:r>
            <a:r>
              <a:rPr lang="zh-CN" altLang="en-US" sz="36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.</a:t>
            </a:r>
            <a:endParaRPr lang="zh-CN" altLang="en-US" sz="36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0882" name="Picture 2" descr="http://img2.imgtn.bdimg.com/it/u=848040654,4121442972&amp;fm=21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48075" y="909638"/>
            <a:ext cx="2790825" cy="209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3"/>
          <p:cNvSpPr txBox="1"/>
          <p:nvPr/>
        </p:nvSpPr>
        <p:spPr>
          <a:xfrm>
            <a:off x="2352675" y="4294188"/>
            <a:ext cx="651383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endParaRPr lang="zh-CN" altLang="en-US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Times New Roman" panose="02020603050405020304" pitchFamily="18" charset="0"/>
                <a:sym typeface="Times New Roman" panose="02020603050405020304" pitchFamily="18" charset="0"/>
              </a:rPr>
              <a:t>I want to see pandas, they are cute</a:t>
            </a:r>
            <a:r>
              <a:rPr lang="en-US" altLang="zh-CN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250884" name="Text Box 4"/>
          <p:cNvSpPr txBox="1"/>
          <p:nvPr/>
        </p:nvSpPr>
        <p:spPr>
          <a:xfrm>
            <a:off x="2279650" y="3429000"/>
            <a:ext cx="76542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What animals do you want to see? Why?</a:t>
            </a:r>
            <a:endParaRPr lang="en-US" altLang="zh-CN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1906" name="Picture 4" descr="http://img0.imgtn.bdimg.com/it/u=1818743865,2691595747&amp;fm=21&amp;gp=0.jpg"/>
          <p:cNvPicPr>
            <a:picLocks noChangeAspect="1"/>
          </p:cNvPicPr>
          <p:nvPr/>
        </p:nvPicPr>
        <p:blipFill>
          <a:blip r:embed="rId1"/>
          <a:srcRect t="5714"/>
          <a:stretch>
            <a:fillRect/>
          </a:stretch>
        </p:blipFill>
        <p:spPr>
          <a:xfrm>
            <a:off x="3719513" y="404813"/>
            <a:ext cx="4603750" cy="32591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1907" name="Text Box 3"/>
          <p:cNvSpPr txBox="1"/>
          <p:nvPr/>
        </p:nvSpPr>
        <p:spPr>
          <a:xfrm>
            <a:off x="2135188" y="4005263"/>
            <a:ext cx="76542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What animals do you want to see? Why?</a:t>
            </a:r>
            <a:endParaRPr lang="en-US" altLang="zh-CN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0244" name="Text Box 4"/>
          <p:cNvSpPr txBox="1"/>
          <p:nvPr/>
        </p:nvSpPr>
        <p:spPr>
          <a:xfrm>
            <a:off x="2279650" y="4941888"/>
            <a:ext cx="613918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I want to see tigers, they are big.</a:t>
            </a:r>
            <a:endParaRPr lang="en-US" altLang="zh-CN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4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2930" name="Picture 4" descr="http://img5.imgtn.bdimg.com/it/u=2779252904,2878228327&amp;fm=21&amp;gp=0.jpg"/>
          <p:cNvPicPr>
            <a:picLocks noChangeAspect="1"/>
          </p:cNvPicPr>
          <p:nvPr/>
        </p:nvPicPr>
        <p:blipFill>
          <a:blip r:embed="rId1"/>
          <a:srcRect l="2298" b="3783"/>
          <a:stretch>
            <a:fillRect/>
          </a:stretch>
        </p:blipFill>
        <p:spPr>
          <a:xfrm>
            <a:off x="3432175" y="188913"/>
            <a:ext cx="5795963" cy="381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2931" name="Text Box 3"/>
          <p:cNvSpPr txBox="1"/>
          <p:nvPr/>
        </p:nvSpPr>
        <p:spPr>
          <a:xfrm>
            <a:off x="2135188" y="4005263"/>
            <a:ext cx="765429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What animals do you want to see? Why?</a:t>
            </a:r>
            <a:endParaRPr lang="en-US" altLang="zh-CN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11268" name="Text Box 4"/>
          <p:cNvSpPr txBox="1"/>
          <p:nvPr/>
        </p:nvSpPr>
        <p:spPr>
          <a:xfrm>
            <a:off x="2279650" y="4870450"/>
            <a:ext cx="762508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I want to see elephants, they are big and </a:t>
            </a:r>
            <a:endParaRPr lang="zh-CN" altLang="en-US" sz="3600" dirty="0">
              <a:solidFill>
                <a:srgbClr val="00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   tall. I want to see their long noses.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8">
                                            <p:txEl>
                                              <p:char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charRg st="43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268">
                                            <p:txEl>
                                              <p:charRg st="43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871</Words>
  <Application>WPS 演示</Application>
  <PresentationFormat>宽屏</PresentationFormat>
  <Paragraphs>76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2018-09-08T14:45:00Z</dcterms:created>
  <dcterms:modified xsi:type="dcterms:W3CDTF">2018-09-08T14:45:45Z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